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61" r:id="rId6"/>
    <p:sldId id="262" r:id="rId7"/>
    <p:sldId id="266" r:id="rId8"/>
    <p:sldId id="267" r:id="rId9"/>
    <p:sldId id="268" r:id="rId10"/>
    <p:sldId id="271" r:id="rId11"/>
    <p:sldId id="269" r:id="rId12"/>
    <p:sldId id="274" r:id="rId13"/>
    <p:sldId id="270" r:id="rId14"/>
    <p:sldId id="272" r:id="rId15"/>
    <p:sldId id="273" r:id="rId16"/>
    <p:sldId id="275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81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4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2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9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6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9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4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63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5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400A-EF5C-4118-990F-03E4DF26FA21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B7460-F46B-4C29-8069-C7A142A97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0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7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" y="109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683568" y="1484784"/>
            <a:ext cx="6336704" cy="3063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Кавцевич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</a:t>
            </a:r>
          </a:p>
          <a:p>
            <a:pPr algn="ctr" rtl="0">
              <a:buNone/>
            </a:pP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Ксения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971601" y="260648"/>
            <a:ext cx="7200800" cy="92644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Monotype Corsiva"/>
              </a:rPr>
              <a:t>ГУО «</a:t>
            </a:r>
            <a:r>
              <a:rPr lang="ru-RU" sz="3600" b="1" kern="10" dirty="0" err="1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Monotype Corsiva"/>
              </a:rPr>
              <a:t>Любчанская</a:t>
            </a:r>
            <a:r>
              <a:rPr lang="ru-RU" sz="3600" b="1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Monotype Corsiva"/>
              </a:rPr>
              <a:t> СШ»</a:t>
            </a:r>
            <a:endParaRPr lang="ru-RU" sz="3600" b="1" kern="10" spc="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34755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23\Desktop\КСЮША\IMG_20230126_1548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69" y="620688"/>
            <a:ext cx="7001679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9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23\Desktop\КСЮША\IMG_20230126_094527_89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/>
          <a:stretch/>
        </p:blipFill>
        <p:spPr bwMode="auto">
          <a:xfrm>
            <a:off x="2555776" y="188640"/>
            <a:ext cx="4176464" cy="6120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02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23\Desktop\КСЮША\167471505274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/>
          <a:stretch/>
        </p:blipFill>
        <p:spPr bwMode="auto">
          <a:xfrm>
            <a:off x="1475656" y="692696"/>
            <a:ext cx="7128792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69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23\Desktop\КСЮША\IMG_20230126_094535_37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4848225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1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23\Desktop\КСЮША\IMG_20221207_1039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3721735" cy="49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23\Desktop\КСЮША\IMG_20230126_094555_83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775"/>
            <a:ext cx="3923928" cy="5519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23\Desktop\КСЮША\IMG_20200501_1326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176464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23\Desktop\КСЮША\IMG_20210320_1037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176464" cy="516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1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23\Desktop\КСЮША\167471505269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29636" y="-804921"/>
            <a:ext cx="4709621" cy="71287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123728" y="5517232"/>
            <a:ext cx="6192688" cy="9034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Кавцевич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</a:t>
            </a:r>
          </a:p>
          <a:p>
            <a:pPr algn="ctr" rtl="0">
              <a:buNone/>
            </a:pP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Ксения, 15 лет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06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54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61386" y="836712"/>
            <a:ext cx="6480720" cy="33843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37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Monotype Corsiva"/>
              </a:rPr>
              <a:t>СПАСИБО</a:t>
            </a:r>
          </a:p>
          <a:p>
            <a:pPr algn="ctr" rtl="0">
              <a:buNone/>
            </a:pPr>
            <a:r>
              <a:rPr lang="ru-RU" sz="3600" b="1" kern="10" spc="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Monotype Corsiva"/>
              </a:rPr>
              <a:t>ЗА</a:t>
            </a:r>
          </a:p>
          <a:p>
            <a:pPr algn="ctr" rtl="0">
              <a:buNone/>
            </a:pPr>
            <a:r>
              <a:rPr lang="ru-RU" sz="3600" b="1" kern="10" dirty="0" smtClean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Monotype Corsiva"/>
              </a:rPr>
              <a:t>ВНИМАНИЕ!</a:t>
            </a:r>
            <a:endParaRPr lang="ru-RU" sz="3600" b="1" kern="10" spc="0" dirty="0">
              <a:ln w="19050">
                <a:solidFill>
                  <a:srgbClr val="C0000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29106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:\2022-2023\ПОЕЗД ПАМЯТИ\Ксения 2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250"/>
            <a:ext cx="5204653" cy="667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123\Desktop\КСЮША\IMG_20210706_105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53" y="260648"/>
            <a:ext cx="3471084" cy="462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23\Desktop\КСЮША\1674715052730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" b="9100"/>
          <a:stretch/>
        </p:blipFill>
        <p:spPr bwMode="auto">
          <a:xfrm>
            <a:off x="1619672" y="1268760"/>
            <a:ext cx="3679860" cy="5472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83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123\Desktop\КСЮША\16747150527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" b="1237"/>
          <a:stretch/>
        </p:blipFill>
        <p:spPr bwMode="auto">
          <a:xfrm>
            <a:off x="2411760" y="116632"/>
            <a:ext cx="5400600" cy="664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7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54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23\Desktop\КСЮША\1672826257487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1" r="10526" b="7676"/>
          <a:stretch/>
        </p:blipFill>
        <p:spPr bwMode="auto">
          <a:xfrm rot="21108149">
            <a:off x="629603" y="218055"/>
            <a:ext cx="2899574" cy="3724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123\Desktop\КСЮША\1672826257499.jp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3" t="17949" r="13782" b="9829"/>
          <a:stretch/>
        </p:blipFill>
        <p:spPr bwMode="auto">
          <a:xfrm rot="5400000">
            <a:off x="3135051" y="749308"/>
            <a:ext cx="4026026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23\Desktop\КСЮША\1672826257511.jpg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6" t="2644" r="17789" b="17428"/>
          <a:stretch/>
        </p:blipFill>
        <p:spPr bwMode="auto">
          <a:xfrm rot="20475738">
            <a:off x="1092248" y="3160771"/>
            <a:ext cx="2713448" cy="3440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123\Desktop\КСЮША\1672826257523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" t="12775" r="5842" b="2711"/>
          <a:stretch/>
        </p:blipFill>
        <p:spPr bwMode="auto">
          <a:xfrm rot="5939786">
            <a:off x="3173684" y="3481668"/>
            <a:ext cx="3572945" cy="27150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55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8" y="-4685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23\Desktop\КСЮША\20190430_150809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6"/>
          <a:stretch/>
        </p:blipFill>
        <p:spPr bwMode="auto">
          <a:xfrm>
            <a:off x="2289937" y="79003"/>
            <a:ext cx="4536504" cy="3133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23\Desktop\КСЮША\IMG_508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95226"/>
            <a:ext cx="4701223" cy="334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23\Desktop\КСЮША\IMG_20220914_10370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150"/>
            <a:ext cx="4355975" cy="335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7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23\Desktop\КСЮША\IMG_20201126_150342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35" t="12608" b="4060"/>
          <a:stretch/>
        </p:blipFill>
        <p:spPr bwMode="auto">
          <a:xfrm>
            <a:off x="1561479" y="620688"/>
            <a:ext cx="7056784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89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23\Desktop\КСЮША\1674715052717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433727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8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" y="0"/>
            <a:ext cx="914203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123\Desktop\КСЮША\ФОТО КСЕНИИ\IMG_20221207_103929 - копия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8316"/>
            <a:ext cx="4896544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9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17</cp:revision>
  <dcterms:created xsi:type="dcterms:W3CDTF">2023-01-25T13:23:13Z</dcterms:created>
  <dcterms:modified xsi:type="dcterms:W3CDTF">2023-01-26T13:43:29Z</dcterms:modified>
</cp:coreProperties>
</file>