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9" r:id="rId3"/>
    <p:sldId id="310" r:id="rId4"/>
    <p:sldId id="313" r:id="rId5"/>
    <p:sldId id="314" r:id="rId6"/>
    <p:sldId id="312" r:id="rId7"/>
    <p:sldId id="257" r:id="rId8"/>
    <p:sldId id="265" r:id="rId9"/>
    <p:sldId id="264" r:id="rId10"/>
    <p:sldId id="279" r:id="rId11"/>
    <p:sldId id="286" r:id="rId12"/>
    <p:sldId id="303" r:id="rId13"/>
    <p:sldId id="317" r:id="rId14"/>
    <p:sldId id="266" r:id="rId15"/>
    <p:sldId id="315" r:id="rId16"/>
    <p:sldId id="311" r:id="rId17"/>
  </p:sldIdLst>
  <p:sldSz cx="9144000" cy="6858000" type="screen4x3"/>
  <p:notesSz cx="6808788" cy="98234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0D9FA-E15E-4BE6-AA97-FB381A0648A4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9325" y="736600"/>
            <a:ext cx="4910138" cy="3684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666139"/>
            <a:ext cx="5447030" cy="442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30572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330572"/>
            <a:ext cx="2950475" cy="491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9C773-F19F-4A12-9403-3DEA10F449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01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0.png"/><Relationship Id="rId7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0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88640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Государственное учреждение образования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Средняя школа №3 </a:t>
            </a:r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г.Новогрудка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имени </a:t>
            </a:r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В.Г.Гахович</a:t>
            </a:r>
            <a:endParaRPr lang="ru-RU" sz="3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  <a:p>
            <a:pPr algn="ctr"/>
            <a:endParaRPr lang="ru-RU" sz="3600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  <a:p>
            <a:pPr algn="ctr"/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Районный  этап Республиканского конкурса Молодежных парламентов </a:t>
            </a:r>
          </a:p>
          <a:p>
            <a:pPr algn="ctr"/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« Лучший парламент-2024»</a:t>
            </a:r>
            <a:endParaRPr lang="ru-RU" sz="36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072207"/>
            <a:ext cx="9143999" cy="785794"/>
          </a:xfrm>
          <a:prstGeom prst="rect">
            <a:avLst/>
          </a:prstGeom>
          <a:gradFill flip="none" rotWithShape="1">
            <a:gsLst>
              <a:gs pos="39000">
                <a:srgbClr val="0FA120">
                  <a:alpha val="42000"/>
                </a:srgbClr>
              </a:gs>
              <a:gs pos="68000">
                <a:srgbClr val="C00000">
                  <a:alpha val="71000"/>
                </a:srgbClr>
              </a:gs>
              <a:gs pos="100000">
                <a:srgbClr val="D1C39F"/>
              </a:gs>
            </a:gsLst>
            <a:lin ang="18000000" scaled="0"/>
            <a:tileRect/>
          </a:gradFill>
          <a:ln>
            <a:gradFill flip="none" rotWithShape="1">
              <a:gsLst>
                <a:gs pos="7000">
                  <a:srgbClr val="FFEFD1">
                    <a:alpha val="18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rect">
                <a:fillToRect t="100000" r="100000"/>
              </a:path>
              <a:tileRect l="-100000" b="-100000"/>
            </a:gradFill>
            <a:bevel/>
          </a:ln>
          <a:effectLst>
            <a:glow rad="520700">
              <a:schemeClr val="accent1">
                <a:alpha val="40000"/>
              </a:schemeClr>
            </a:glow>
            <a:reflection stA="57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2018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1996800" y="2725973"/>
            <a:ext cx="4735440" cy="28417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1608" y="5585928"/>
            <a:ext cx="8640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марафона предложили новые инициативы и проекты, направленные на развитие родного города, организацию досуга молодёжи. Анна Антоненко, первый секретарь РК ОО "БРСМ", Анжела Валерьевна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Аполоник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председатель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Навогрудской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районной пионерской организации вместе с ребятам обсуждали перспективы реализации предложенных проектов.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3066" y="1156313"/>
            <a:ext cx="8559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Марафон социальных инициатив </a:t>
            </a:r>
            <a:endParaRPr lang="ru-RU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Arial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"</a:t>
            </a:r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Всё начинается с идеи: молодёжь для будущего страны» </a:t>
            </a:r>
            <a:endParaRPr lang="ru-RU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Arial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14 </a:t>
            </a:r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сентября 2023 года</a:t>
            </a:r>
          </a:p>
        </p:txBody>
      </p:sp>
      <p:pic>
        <p:nvPicPr>
          <p:cNvPr id="7" name="Рисунок 6" descr="C:\Users\User\Desktop\Р17(1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03" y="260648"/>
            <a:ext cx="1538660" cy="1285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229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9" y="1268760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МОДУЛЬ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«КАЖДОЕ ДЕЛО ТВОРЧЕСКИ, А ИНАЧЕ ЗАЧЕМ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?»</a:t>
            </a:r>
          </a:p>
        </p:txBody>
      </p:sp>
      <p:pic>
        <p:nvPicPr>
          <p:cNvPr id="7" name="Рисунок 6" descr="imgonline-com-ua-CompressBySize-ff4KyPjEB02X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1" y="1844824"/>
            <a:ext cx="2599426" cy="288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imgonline-com-ua-CompressBySize-ozapEN383Uqcw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681" y="1817113"/>
            <a:ext cx="2627784" cy="291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4823"/>
            <a:ext cx="2664296" cy="28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044827"/>
            <a:ext cx="81369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Областной фестиваль юных модельеров и дизайнеров «ЖЫВІЦА». </a:t>
            </a:r>
            <a:endParaRPr lang="ru-RU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Arial" charset="0"/>
            </a:endParaRPr>
          </a:p>
          <a:p>
            <a:pPr algn="just"/>
            <a:r>
              <a:rPr lang="ru-RU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Коллекция </a:t>
            </a:r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«Краски весны</a:t>
            </a:r>
            <a:r>
              <a:rPr lang="ru-RU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» – </a:t>
            </a:r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диплом </a:t>
            </a:r>
            <a:r>
              <a:rPr lang="en-US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III </a:t>
            </a:r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 степени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509" y="1196752"/>
            <a:ext cx="77048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«НАМ ЖИЗНЬ ДАНА НА ДОБРЫЕ ДЕЛА»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school3.yonovogrudok.by/files/01688/obj/120/22763/img/IMG-612a54427ba05e6cf9eae1d004c4eaeb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85" y="1844824"/>
            <a:ext cx="3168351" cy="31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school3.yonovogrudok.by/files/01688/obj/120/22763/img/IMG-65ec96f5cb7832360bdf7216c8c9e107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62692"/>
            <a:ext cx="3168352" cy="31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95537" y="5301208"/>
            <a:ext cx="84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Уроки компьютерной грамотности для пожилых людей </a:t>
            </a:r>
          </a:p>
        </p:txBody>
      </p:sp>
    </p:spTree>
    <p:extLst>
      <p:ext uri="{BB962C8B-B14F-4D97-AF65-F5344CB8AC3E}">
        <p14:creationId xmlns:p14="http://schemas.microsoft.com/office/powerpoint/2010/main" val="36604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0375" y="5661248"/>
            <a:ext cx="84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 </a:t>
            </a:r>
            <a:r>
              <a:rPr lang="ru-RU" sz="2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Информационно-просветительская встреча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 </a:t>
            </a:r>
            <a:r>
              <a:rPr lang="ru-RU" sz="2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«Человек с белой тростью»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17163"/>
            <a:ext cx="4726935" cy="265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85" y="3368632"/>
            <a:ext cx="3636201" cy="204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3461709" cy="194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1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37857" y="354722"/>
            <a:ext cx="62986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«ПОМОГАЙ И ПОДДЕРЖИВАЙ!»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552" y="1041942"/>
            <a:ext cx="3508577" cy="391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14" descr="https://school3.yonovogrudok.by/files/01688/obj/120/32733/img/imgonline-com-ua-CompressBySize-S41QuoCqO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35075"/>
            <a:ext cx="3312368" cy="322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1268" y="-525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1268" y="24525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1268" y="422418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11" y="5500333"/>
            <a:ext cx="36036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97908"/>
            <a:ext cx="1503157" cy="12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6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41" y="970272"/>
            <a:ext cx="8316822" cy="72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2307" y="2213477"/>
            <a:ext cx="71254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Проект, который я хочу реализовать в Молодежном парламенте, называется «Наследники Великой Победы».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своего проекта предлагаю увековечить память об основателях и первых директорах предприятий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Новогрудчины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Желательно, чтобы в их честь на каждом предприятии появились мемориальные доски.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будут проводиться в рамках проекта, будут способствовать повышению осведомленности учащихся о знаменитых людях своего города, формированию преемственности поколений. Надеюсь, что инициатива моей идеи найдет отклик в сердцах многих людей. Ведь только вместе мы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о героическом подвиге нашего народа, только вместе сделаем нашу страну процветающей!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1841" y="5877272"/>
            <a:ext cx="8792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https://novgazeta.by/news/obshhestvo/istochnik-vdokhnoveniya-kakie-proekty-initsiiruyut-yunye-parlamentarii-novogrudchiny-/#:~:text=</a:t>
            </a:r>
            <a:r>
              <a:rPr lang="ru-RU" sz="1200" dirty="0"/>
              <a:t>юные%20парламентарии%20Новогрудчины-,Источник%20вдохновения.%20Какие%20проекты%20инициируют%20юные%20парламентарии%20Новогрудчины,-10%20декабря%202023</a:t>
            </a:r>
          </a:p>
        </p:txBody>
      </p:sp>
      <p:pic>
        <p:nvPicPr>
          <p:cNvPr id="7170" name="Picture 2" descr="C:\Users\User\Pictures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45" y="1802807"/>
            <a:ext cx="2951260" cy="6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Users\Администрация\Downloads\msg1423438682-5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5" y="2132674"/>
            <a:ext cx="1573477" cy="158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Desktop\Р17(1)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333" y="-9142"/>
            <a:ext cx="1421135" cy="1344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9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" y="-224125"/>
            <a:ext cx="10075088" cy="70702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71800" y="404664"/>
            <a:ext cx="408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8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774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2164" y="3541428"/>
            <a:ext cx="5437145" cy="308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Ольга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активная, позитивная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целеустремленная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Член Молодёжного парламента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Новогрудском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районном Совете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депутатов. Входит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состав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комиссии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образованию, ученическому и студенческому самоуправлению и поддержке молодёжных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инициатив.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Член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ОО «БРСМ», возглавляет сектор культурно – массовой работы ПО ОО «БРСМ» им.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О.Бобко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член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военно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-патриотического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клуба «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Память»</a:t>
            </a:r>
            <a:r>
              <a:rPr lang="ru-RU" dirty="0" smtClean="0">
                <a:latin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C:\Users\Администрация\Downloads\msg1423438682-5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825" y="269023"/>
            <a:ext cx="3126904" cy="27670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796002" y="3111729"/>
            <a:ext cx="7471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Сущевич</a:t>
            </a:r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 Ольга, учащаяся 9 «А» класса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84" y="3861109"/>
            <a:ext cx="230425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774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6978" y="814473"/>
            <a:ext cx="8263439" cy="2525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Проект молодёжной инициативы </a:t>
            </a:r>
            <a:endParaRPr lang="ru-RU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Arial" charset="0"/>
            </a:endParaRPr>
          </a:p>
          <a:p>
            <a:pPr algn="ctr">
              <a:spcAft>
                <a:spcPts val="1000"/>
              </a:spcAft>
            </a:pPr>
            <a:r>
              <a:rPr lang="ru-RU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 </a:t>
            </a:r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«Наследники Великой Победы» </a:t>
            </a:r>
            <a:endParaRPr lang="ru-RU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Arial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Восстановление </a:t>
            </a:r>
            <a:r>
              <a:rPr lang="ru-RU" sz="2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и развитие предприятий </a:t>
            </a:r>
            <a:r>
              <a:rPr lang="ru-RU" sz="2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Новогрудчины</a:t>
            </a:r>
            <a:endParaRPr lang="ru-RU" sz="2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Arial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 сохранить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память о трудовом подвиге земляков в период послевоенного восстановления предприятий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Новогрудчины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441288"/>
            <a:ext cx="3192743" cy="222911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62" y="3434275"/>
            <a:ext cx="3578225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381" y="5157192"/>
            <a:ext cx="3603625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C:\Users\User\Desktop\Р17(1)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289" y="24944"/>
            <a:ext cx="1601128" cy="1412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6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37" y="2464041"/>
            <a:ext cx="4158451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Pictures\изображение_viber_2024-03-03_21-09-52-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938" y="4869160"/>
            <a:ext cx="12068221" cy="905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Pictures\изображение_viber_2024-01-25_16-08-42-4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4" y="1966362"/>
            <a:ext cx="4502689" cy="313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Pictures\изображение_viber_2024-01-25_16-08-42-3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175" y="3839457"/>
            <a:ext cx="3703512" cy="252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7248" y="54103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Активного Гражданина» по теме: «Родина моя Беларусь в лицах. Славные имена в науке и образовании»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19" y="1314463"/>
            <a:ext cx="691818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C:\Users\User\Desktop\Р17(1)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14" y="188640"/>
            <a:ext cx="1469374" cy="1281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6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85" y="1119910"/>
            <a:ext cx="4822503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794">
            <a:off x="95427" y="833305"/>
            <a:ext cx="1548324" cy="1128147"/>
          </a:xfrm>
          <a:prstGeom prst="rect">
            <a:avLst/>
          </a:prstGeom>
        </p:spPr>
      </p:pic>
      <p:pic>
        <p:nvPicPr>
          <p:cNvPr id="6146" name="Picture 2" descr="C:\Users\User\Pictures\изображение_viber_2024-03-05_18-13-17-3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902661" cy="324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Pictures\изображение_viber_2024-03-05_18-13-14-7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45" y="2344124"/>
            <a:ext cx="2900399" cy="421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0693" y="5158639"/>
            <a:ext cx="5328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церемония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 подростков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деятельности 00 «БРПО»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 перехода старших пионеров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ряды 00 «БРСМ». </a:t>
            </a:r>
          </a:p>
        </p:txBody>
      </p:sp>
    </p:spTree>
    <p:extLst>
      <p:ext uri="{BB962C8B-B14F-4D97-AF65-F5344CB8AC3E}">
        <p14:creationId xmlns:p14="http://schemas.microsoft.com/office/powerpoint/2010/main" val="112685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85" y="1119910"/>
            <a:ext cx="4822503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n.gorodeckaia\Desktop\БРСМ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01" y="147586"/>
            <a:ext cx="823487" cy="7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изображение_viber_2024-03-03_21-09-53-8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70" y="3637947"/>
            <a:ext cx="4055539" cy="304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Pictures\изображение_viber_2024-03-03_21-09-52-1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938" y="4869160"/>
            <a:ext cx="12068221" cy="905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Pictures\изображение_viber_2024-03-03_21-09-52-19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t="19691" r="26307"/>
          <a:stretch/>
        </p:blipFill>
        <p:spPr bwMode="auto">
          <a:xfrm>
            <a:off x="179512" y="1032242"/>
            <a:ext cx="2005789" cy="248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Pictures\изображение_viber_2024-03-03_21-09-54-96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r="9337"/>
          <a:stretch/>
        </p:blipFill>
        <p:spPr bwMode="auto">
          <a:xfrm>
            <a:off x="1979712" y="2636912"/>
            <a:ext cx="3240360" cy="275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3995" y="57757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этап республиканского правового турнира «Сила Закона-2023»</a:t>
            </a:r>
          </a:p>
        </p:txBody>
      </p:sp>
    </p:spTree>
    <p:extLst>
      <p:ext uri="{BB962C8B-B14F-4D97-AF65-F5344CB8AC3E}">
        <p14:creationId xmlns:p14="http://schemas.microsoft.com/office/powerpoint/2010/main" val="28739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4822503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794">
            <a:off x="4075838" y="3785633"/>
            <a:ext cx="1548324" cy="1128147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32100"/>
            <a:ext cx="8208913" cy="4637260"/>
          </a:xfrm>
          <a:prstGeom prst="rect">
            <a:avLst/>
          </a:prstGeom>
          <a:noFill/>
        </p:spPr>
      </p:pic>
      <p:pic>
        <p:nvPicPr>
          <p:cNvPr id="7" name="Рисунок 6" descr="C:\Users\User\Desktop\Р17(1)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1224136" cy="1213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12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05" y="1988840"/>
            <a:ext cx="3600400" cy="295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78999"/>
            <a:ext cx="3888432" cy="295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43608" y="0"/>
            <a:ext cx="8100392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43608" y="4210049"/>
            <a:ext cx="81003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72354" y="5085184"/>
            <a:ext cx="79921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литературного клуба «Душа и лира», участницей которого является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Сущевич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Ольга,  презентовали музейную экспозицию «Урок длиною в жизнь», познакомили с жизнью и трудовой деятельностью Заслуженного учителя БССР, Народного учителя СССР Валентины Георгиевны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Гахович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имя которой  с января 2023 года присвоено нашему учреждению образования.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10377" y="620688"/>
            <a:ext cx="5903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Пресс-тур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Настаўніцкая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газета» по Гродненской области, который проходил в рамках проекта «Творческое сотрудничество и взаимопомощь в отрасли образовательных и информационных технологий»</a:t>
            </a:r>
          </a:p>
        </p:txBody>
      </p:sp>
    </p:spTree>
    <p:extLst>
      <p:ext uri="{BB962C8B-B14F-4D97-AF65-F5344CB8AC3E}">
        <p14:creationId xmlns:p14="http://schemas.microsoft.com/office/powerpoint/2010/main" val="40070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s://ctdim.yonovogrudok.by/files/01713/obj/120/17133/img/%D0%9C%D0%9F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472" y="2469089"/>
            <a:ext cx="4090691" cy="27809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01768" y="5229200"/>
            <a:ext cx="84457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сессии присутствовали гости: Эльвира Алексеевна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Сороко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член Совета Республики Национального собрания Республики Беларусь, Анна Игоревна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Полуян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методист управления образования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Новогрудского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исполнительного комитета, Анжела Валерьевна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Аполоник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председатель районного совета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Новогрудской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районной пионерской организации, Ирина Павловна Каратай, член комиссии по науке и образованию Республиканского молодёжного парламента при Национальном собрании Республики Беларусь.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7789" y="126876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Сессия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Молодёжного парламента при </a:t>
            </a:r>
            <a:r>
              <a:rPr lang="ru-RU" sz="2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Новогрудском</a:t>
            </a:r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 районном Совете депутатов </a:t>
            </a:r>
          </a:p>
          <a:p>
            <a:pPr algn="ctr"/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cs typeface="Arial" charset="0"/>
              </a:rPr>
              <a:t>26 ноября 2022 года</a:t>
            </a:r>
          </a:p>
        </p:txBody>
      </p:sp>
      <p:pic>
        <p:nvPicPr>
          <p:cNvPr id="9" name="Рисунок 8" descr="C:\Users\User\Desktop\Р17(1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599" y="161409"/>
            <a:ext cx="1454850" cy="132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8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1980</TotalTime>
  <Words>465</Words>
  <Application>Microsoft Office PowerPoint</Application>
  <PresentationFormat>Экран (4:3)</PresentationFormat>
  <Paragraphs>38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Городецкая</dc:creator>
  <cp:lastModifiedBy>User</cp:lastModifiedBy>
  <cp:revision>238</cp:revision>
  <dcterms:created xsi:type="dcterms:W3CDTF">2015-01-16T07:39:08Z</dcterms:created>
  <dcterms:modified xsi:type="dcterms:W3CDTF">2024-03-07T12:01:27Z</dcterms:modified>
</cp:coreProperties>
</file>