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89" r:id="rId2"/>
    <p:sldId id="290" r:id="rId3"/>
    <p:sldId id="265" r:id="rId4"/>
    <p:sldId id="292" r:id="rId5"/>
    <p:sldId id="262" r:id="rId6"/>
    <p:sldId id="279" r:id="rId7"/>
    <p:sldId id="295" r:id="rId8"/>
    <p:sldId id="297" r:id="rId9"/>
    <p:sldId id="260" r:id="rId10"/>
    <p:sldId id="30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00FF"/>
    <a:srgbClr val="000000"/>
    <a:srgbClr val="0033CC"/>
    <a:srgbClr val="006600"/>
    <a:srgbClr val="E32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27" autoAdjust="0"/>
  </p:normalViewPr>
  <p:slideViewPr>
    <p:cSldViewPr>
      <p:cViewPr>
        <p:scale>
          <a:sx n="95" d="100"/>
          <a:sy n="95" d="100"/>
        </p:scale>
        <p:origin x="-125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53FDB1-BCF6-4416-BCAB-BB6661BDBACE}" type="datetimeFigureOut">
              <a:rPr lang="ru-RU" smtClean="0"/>
              <a:pPr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67B168-CE93-491F-B4F2-807E038FB3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h-FxZlAgo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hyperlink" Target="https://cloud.mail.ru/public/Uncv/4ALFBgLz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500042"/>
            <a:ext cx="585791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визитка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депутата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молодёжного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33CC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Century Schoolbook" pitchFamily="18" charset="0"/>
              </a:rPr>
              <a:t>Парламента</a:t>
            </a:r>
            <a:endParaRPr lang="ru-RU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33CC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47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290"/>
            <a:ext cx="2050811" cy="2898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897"/>
          <a:stretch>
            <a:fillRect/>
          </a:stretch>
        </p:blipFill>
        <p:spPr bwMode="auto">
          <a:xfrm>
            <a:off x="357158" y="214290"/>
            <a:ext cx="1928794" cy="2927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00438"/>
            <a:ext cx="3571900" cy="267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71876"/>
            <a:ext cx="3974384" cy="2647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142852"/>
            <a:ext cx="41434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 в районном этапе республиканского конкурса «Школа безопасности -2024» в возрастной категории 9-11 классы</a:t>
            </a:r>
            <a:endParaRPr lang="be-BY" b="1" dirty="0" smtClean="0">
              <a:solidFill>
                <a:schemeClr val="tx2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be-BY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районном этапе республиканского смотра-конкурса «Сэрцам адданыя роднай зямлі»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номинации «Флаг-шоу»</a:t>
            </a:r>
            <a:r>
              <a:rPr lang="be-BY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место в районном этапе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Участие в команде Христославов - 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b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</a:t>
            </a:r>
            <a:r>
              <a:rPr lang="be-BY" b="1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51459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Хитро Евгения</a:t>
            </a:r>
            <a:endParaRPr lang="ru-RU" sz="40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428604"/>
            <a:ext cx="2643206" cy="3237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6380" y="3714752"/>
            <a:ext cx="4214842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Моё кредо: </a:t>
            </a:r>
          </a:p>
          <a:p>
            <a:pPr algn="ctr"/>
            <a:r>
              <a:rPr lang="ru-RU" sz="3200" b="1" i="1" cap="all" dirty="0" smtClean="0">
                <a:ln w="9000" cmpd="sng">
                  <a:solidFill>
                    <a:srgbClr val="7030A0"/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«Только вперед»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/>
            </a:r>
            <a:b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</a:br>
            <a:endParaRPr lang="ru-RU" sz="4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7154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класс: 10 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возраст: 15 лет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репутация: отличная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успеваемость: хорошая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член </a:t>
            </a:r>
            <a:r>
              <a:rPr lang="ru-RU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первичной организации ОО «БРСМ» 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ГУО «</a:t>
            </a:r>
            <a:r>
              <a:rPr lang="ru-RU" b="1" dirty="0" err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Вселюбская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средняя школа»</a:t>
            </a:r>
            <a:endParaRPr lang="ru-RU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командир волонтёрского отряда </a:t>
            </a:r>
            <a:r>
              <a:rPr lang="ru-RU" b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b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Позитив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член  </a:t>
            </a:r>
            <a:r>
              <a:rPr lang="ru-RU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Молодежного парламента при </a:t>
            </a:r>
            <a:r>
              <a:rPr lang="ru-RU" b="1" dirty="0" err="1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Новогрудском</a:t>
            </a:r>
            <a:r>
              <a:rPr lang="ru-RU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районном Совете </a:t>
            </a: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депутатов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член школьной Знамённой группы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  и просто хороший человек</a:t>
            </a:r>
            <a:endParaRPr lang="ru-RU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 smtClean="0"/>
          </a:p>
        </p:txBody>
      </p:sp>
      <p:pic>
        <p:nvPicPr>
          <p:cNvPr id="6146" name="Picture 2" descr="https://vselub.yonovogrudok.by/files/01695/obj/110/33643/img/%D0%92%D0%A1%D0%95%D0%9B%D0%AE%D0%91%20%D0%B7%D0%BD%D0%B0%D0%BC%D1%91%D0%BD%D0%BD%D0%B0%D1%8F%20%D0%B3%D1%80%D1%83%D0%BF%D0%BF%D0%B0..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64865"/>
            <a:ext cx="1040817" cy="1551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28" y="4755009"/>
            <a:ext cx="2073008" cy="1561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7030" y="4764865"/>
            <a:ext cx="1350498" cy="1551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8277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Searches\Desktop\Хитро Женя\photo_2024-02-29_09-37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3357562"/>
            <a:ext cx="4043776" cy="3032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vselub.yonovogrudok.by/files/01695/Obj/135/33913/img/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4285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1378" y="3717032"/>
            <a:ext cx="3770444" cy="2827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214290"/>
            <a:ext cx="391952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Я – ПАТРИОТ</a:t>
            </a:r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37" y="883261"/>
            <a:ext cx="3478325" cy="261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42853"/>
            <a:ext cx="4719903" cy="314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Searches\Desktop\Хитро Женя\rjx6bodls4w335nbsnc69vbmo7dhzel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3500438"/>
            <a:ext cx="4770734" cy="3177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197080"/>
            <a:ext cx="189890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endParaRPr lang="ru-RU" sz="2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E:\козлович ю\gt3C25Lp2n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3643338" cy="3023196"/>
          </a:xfrm>
          <a:prstGeom prst="rect">
            <a:avLst/>
          </a:prstGeom>
          <a:ln w="38100"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AutoShape 2" descr="Русская верс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Searches\Desktop\000178_8c0ea7d60ba22d6bfc4ebb3e0dbdb6e0_bi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52" b="35993"/>
          <a:stretch/>
        </p:blipFill>
        <p:spPr bwMode="auto">
          <a:xfrm>
            <a:off x="5429256" y="2857496"/>
            <a:ext cx="3527978" cy="88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4282" y="214290"/>
            <a:ext cx="366959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Я –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ГРАЖДАНИН</a:t>
            </a:r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" name="Picture 4" descr="https://www.upgaip.by/images/brs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4932" y="1581800"/>
            <a:ext cx="1259162" cy="1761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577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Searches\Desktop\Хитро Женя\photo_2024-02-15_20-08-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285859"/>
            <a:ext cx="2376014" cy="3154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Searches\Desktop\Хитро Женя\photo_2024-02-29_15-44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88" y="642918"/>
            <a:ext cx="2426213" cy="322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85720" y="142852"/>
            <a:ext cx="3070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Я – </a:t>
            </a:r>
          </a:p>
          <a:p>
            <a:pPr algn="ctr"/>
            <a:r>
              <a:rPr lang="ru-RU" sz="36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ВОЛОНТЁР</a:t>
            </a:r>
            <a:endParaRPr lang="ru-RU" sz="36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929066"/>
            <a:ext cx="3509955" cy="2632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000108"/>
            <a:ext cx="3546700" cy="2660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2" descr="G:\20232024\Хитро Женя\photo_2024-02-29_15-45-3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3929066"/>
            <a:ext cx="3500462" cy="2636289"/>
          </a:xfrm>
          <a:prstGeom prst="snip2Same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s://xn----7sbcaucqbthgyg0d8d5c.xn--p1ai/wp-content/uploads/2019/12/a058380dfb6649a48e5b8609c29ceb7b.large_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4429132"/>
            <a:ext cx="1729877" cy="1491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690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85728"/>
            <a:ext cx="3911637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 descr="C:\Users\user\Searches\Desktop\женя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3429000"/>
            <a:ext cx="3995017" cy="2996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Рисунок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357562"/>
            <a:ext cx="392909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2" descr="I:\20232024\зима каникулы\Новая папка\1675230168_top-fon-com-p-fon-dlya-prezentatsii-lider-12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1428736"/>
            <a:ext cx="2524079" cy="189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7158" y="285728"/>
            <a:ext cx="441018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Я – ЗА ЗДОРОВЫЙ</a:t>
            </a:r>
          </a:p>
          <a:p>
            <a:pPr algn="ctr"/>
            <a:r>
              <a:rPr lang="ru-RU" sz="32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ОБРАЗ ЖИЗНИ</a:t>
            </a:r>
            <a:endParaRPr lang="ru-RU" sz="32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7" name="Picture 2" descr="https://novokuzneck.bezformata.com/content/image356459709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2857496"/>
            <a:ext cx="2003485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48903"/>
            <a:ext cx="3429024" cy="3283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876"/>
            <a:ext cx="4017214" cy="2921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571876"/>
            <a:ext cx="3857652" cy="289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0" y="142852"/>
            <a:ext cx="4429156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Я – активный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участник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Различных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 конкурсов, акций,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solidFill>
                  <a:srgbClr val="0000FF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Спортивных соревнований</a:t>
            </a:r>
            <a:endParaRPr lang="ru-RU" sz="2800" b="1" cap="all" spc="0" dirty="0">
              <a:ln w="9000" cmpd="sng">
                <a:solidFill>
                  <a:srgbClr val="C00000"/>
                </a:solidFill>
                <a:prstDash val="solid"/>
              </a:ln>
              <a:solidFill>
                <a:srgbClr val="0000FF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52"/>
            <a:ext cx="400088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42852"/>
            <a:ext cx="3762348" cy="2821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178967"/>
            <a:ext cx="3786214" cy="28396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14686"/>
            <a:ext cx="3857652" cy="2893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atakulikova.volsksch6.edusite.ru/DswMedia/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257176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987824" y="416036"/>
            <a:ext cx="557219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в районном этапе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 юных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экскурсоводов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музеев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в районном этапе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юных чтецов 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“Жывая </a:t>
            </a:r>
            <a:r>
              <a:rPr lang="be-BY" sz="2400" b="1" dirty="0">
                <a:latin typeface="Times New Roman" pitchFamily="18" charset="0"/>
                <a:cs typeface="Times New Roman" pitchFamily="18" charset="0"/>
              </a:rPr>
              <a:t>класіка</a:t>
            </a:r>
            <a:r>
              <a:rPr lang="be-BY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/>
              <a:t> </a:t>
            </a:r>
            <a:r>
              <a:rPr lang="ru-RU" sz="2400" u="sng" dirty="0">
                <a:hlinkClick r:id="rId3"/>
              </a:rPr>
              <a:t>Хитро Евгения (youtube.com)</a:t>
            </a:r>
            <a:endParaRPr lang="be-BY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в районном этапе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конкурса образовательных видеороликов</a:t>
            </a:r>
            <a:r>
              <a:rPr lang="en-GB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«Природный объект малой родины»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err="1">
                <a:hlinkClick r:id="rId4"/>
              </a:rPr>
              <a:t>https</a:t>
            </a:r>
            <a:r>
              <a:rPr lang="be-BY" sz="2400" dirty="0">
                <a:hlinkClick r:id="rId4"/>
              </a:rPr>
              <a:t>://</a:t>
            </a:r>
            <a:r>
              <a:rPr lang="ru-RU" sz="2400" dirty="0" err="1">
                <a:hlinkClick r:id="rId4"/>
              </a:rPr>
              <a:t>cloud</a:t>
            </a:r>
            <a:r>
              <a:rPr lang="be-BY" sz="2400" dirty="0">
                <a:hlinkClick r:id="rId4"/>
              </a:rPr>
              <a:t>.</a:t>
            </a:r>
            <a:r>
              <a:rPr lang="ru-RU" sz="2400" dirty="0" err="1">
                <a:hlinkClick r:id="rId4"/>
              </a:rPr>
              <a:t>mail</a:t>
            </a:r>
            <a:r>
              <a:rPr lang="be-BY" sz="2400" dirty="0">
                <a:hlinkClick r:id="rId4"/>
              </a:rPr>
              <a:t>.</a:t>
            </a:r>
            <a:r>
              <a:rPr lang="ru-RU" sz="2400" dirty="0" err="1">
                <a:hlinkClick r:id="rId4"/>
              </a:rPr>
              <a:t>ru</a:t>
            </a:r>
            <a:r>
              <a:rPr lang="be-BY" sz="2400" dirty="0">
                <a:hlinkClick r:id="rId4"/>
              </a:rPr>
              <a:t>/</a:t>
            </a:r>
            <a:r>
              <a:rPr lang="ru-RU" sz="2400" dirty="0" err="1">
                <a:hlinkClick r:id="rId4"/>
              </a:rPr>
              <a:t>public</a:t>
            </a:r>
            <a:r>
              <a:rPr lang="be-BY" sz="2400" dirty="0">
                <a:hlinkClick r:id="rId4"/>
              </a:rPr>
              <a:t>/</a:t>
            </a:r>
            <a:r>
              <a:rPr lang="ru-RU" sz="2400" dirty="0" err="1">
                <a:hlinkClick r:id="rId4"/>
              </a:rPr>
              <a:t>Uncv</a:t>
            </a:r>
            <a:r>
              <a:rPr lang="be-BY" sz="2400" dirty="0">
                <a:hlinkClick r:id="rId4"/>
              </a:rPr>
              <a:t>/4</a:t>
            </a:r>
            <a:r>
              <a:rPr lang="ru-RU" sz="2400" dirty="0" err="1" smtClean="0">
                <a:hlinkClick r:id="rId4"/>
              </a:rPr>
              <a:t>ALFBgLzU</a:t>
            </a:r>
            <a:endParaRPr lang="ru-RU" sz="2400" dirty="0" smtClean="0"/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/>
              <a:t> </a:t>
            </a: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в районном этапе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«Открытка для мамы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в районном этапе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конкурсе - выставке фотографий “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Беларускія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напевы”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3" descr="123 рейтинг PNG , присуждение премии, место, Деревянный блок PNG рисунок  для бесплатной загруз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5" descr="1 2 3 место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7" descr="1 2 3 место: векторные изображения и иллюстрации, которые можно скачать  бесплатно | Freepi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C:\Users\user\Searches\Desktop\Без названия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9" y="4221088"/>
            <a:ext cx="2659789" cy="132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1290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1598</TotalTime>
  <Words>225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120</cp:revision>
  <dcterms:created xsi:type="dcterms:W3CDTF">2020-12-09T11:40:08Z</dcterms:created>
  <dcterms:modified xsi:type="dcterms:W3CDTF">2024-03-11T11:12:01Z</dcterms:modified>
</cp:coreProperties>
</file>